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</p:sldIdLst>
  <p:sldSz cx="3808413" cy="190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58"/>
  </p:normalViewPr>
  <p:slideViewPr>
    <p:cSldViewPr snapToGrid="0">
      <p:cViewPr varScale="1">
        <p:scale>
          <a:sx n="335" d="100"/>
          <a:sy n="335" d="100"/>
        </p:scale>
        <p:origin x="160" y="7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6052" y="311768"/>
            <a:ext cx="2856310" cy="663222"/>
          </a:xfrm>
        </p:spPr>
        <p:txBody>
          <a:bodyPr anchor="b"/>
          <a:lstStyle>
            <a:lvl1pPr algn="ctr">
              <a:defRPr sz="1667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6052" y="1000566"/>
            <a:ext cx="2856310" cy="459934"/>
          </a:xfrm>
        </p:spPr>
        <p:txBody>
          <a:bodyPr/>
          <a:lstStyle>
            <a:lvl1pPr marL="0" indent="0" algn="ctr">
              <a:buNone/>
              <a:defRPr sz="667"/>
            </a:lvl1pPr>
            <a:lvl2pPr marL="127010" indent="0" algn="ctr">
              <a:buNone/>
              <a:defRPr sz="556"/>
            </a:lvl2pPr>
            <a:lvl3pPr marL="254020" indent="0" algn="ctr">
              <a:buNone/>
              <a:defRPr sz="500"/>
            </a:lvl3pPr>
            <a:lvl4pPr marL="381030" indent="0" algn="ctr">
              <a:buNone/>
              <a:defRPr sz="444"/>
            </a:lvl4pPr>
            <a:lvl5pPr marL="508041" indent="0" algn="ctr">
              <a:buNone/>
              <a:defRPr sz="444"/>
            </a:lvl5pPr>
            <a:lvl6pPr marL="635051" indent="0" algn="ctr">
              <a:buNone/>
              <a:defRPr sz="444"/>
            </a:lvl6pPr>
            <a:lvl7pPr marL="762061" indent="0" algn="ctr">
              <a:buNone/>
              <a:defRPr sz="444"/>
            </a:lvl7pPr>
            <a:lvl8pPr marL="889071" indent="0" algn="ctr">
              <a:buNone/>
              <a:defRPr sz="444"/>
            </a:lvl8pPr>
            <a:lvl9pPr marL="1016081" indent="0" algn="ctr">
              <a:buNone/>
              <a:defRPr sz="444"/>
            </a:lvl9pPr>
          </a:lstStyle>
          <a:p>
            <a:r>
              <a:rPr lang="es-MX"/>
              <a:t>Haz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25275-7301-A243-A182-5E22C8892487}" type="datetimeFigureOut">
              <a:rPr lang="es-CL" smtClean="0"/>
              <a:t>11-06-26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E0E6-DC0C-5944-92C2-7E644948B87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19336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25275-7301-A243-A182-5E22C8892487}" type="datetimeFigureOut">
              <a:rPr lang="es-CL" smtClean="0"/>
              <a:t>11-06-26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E0E6-DC0C-5944-92C2-7E644948B87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62570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725396" y="101424"/>
            <a:ext cx="821189" cy="1614399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1828" y="101424"/>
            <a:ext cx="2415962" cy="1614399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25275-7301-A243-A182-5E22C8892487}" type="datetimeFigureOut">
              <a:rPr lang="es-CL" smtClean="0"/>
              <a:t>11-06-26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E0E6-DC0C-5944-92C2-7E644948B87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56234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25275-7301-A243-A182-5E22C8892487}" type="datetimeFigureOut">
              <a:rPr lang="es-CL" smtClean="0"/>
              <a:t>11-06-26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E0E6-DC0C-5944-92C2-7E644948B87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27577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845" y="474927"/>
            <a:ext cx="3284756" cy="792427"/>
          </a:xfrm>
        </p:spPr>
        <p:txBody>
          <a:bodyPr anchor="b"/>
          <a:lstStyle>
            <a:lvl1pPr>
              <a:defRPr sz="1667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9845" y="1274851"/>
            <a:ext cx="3284756" cy="416719"/>
          </a:xfrm>
        </p:spPr>
        <p:txBody>
          <a:bodyPr/>
          <a:lstStyle>
            <a:lvl1pPr marL="0" indent="0">
              <a:buNone/>
              <a:defRPr sz="667">
                <a:solidFill>
                  <a:schemeClr val="tx1">
                    <a:tint val="82000"/>
                  </a:schemeClr>
                </a:solidFill>
              </a:defRPr>
            </a:lvl1pPr>
            <a:lvl2pPr marL="127010" indent="0">
              <a:buNone/>
              <a:defRPr sz="556">
                <a:solidFill>
                  <a:schemeClr val="tx1">
                    <a:tint val="82000"/>
                  </a:schemeClr>
                </a:solidFill>
              </a:defRPr>
            </a:lvl2pPr>
            <a:lvl3pPr marL="254020" indent="0">
              <a:buNone/>
              <a:defRPr sz="500">
                <a:solidFill>
                  <a:schemeClr val="tx1">
                    <a:tint val="82000"/>
                  </a:schemeClr>
                </a:solidFill>
              </a:defRPr>
            </a:lvl3pPr>
            <a:lvl4pPr marL="381030" indent="0">
              <a:buNone/>
              <a:defRPr sz="444">
                <a:solidFill>
                  <a:schemeClr val="tx1">
                    <a:tint val="82000"/>
                  </a:schemeClr>
                </a:solidFill>
              </a:defRPr>
            </a:lvl4pPr>
            <a:lvl5pPr marL="508041" indent="0">
              <a:buNone/>
              <a:defRPr sz="444">
                <a:solidFill>
                  <a:schemeClr val="tx1">
                    <a:tint val="82000"/>
                  </a:schemeClr>
                </a:solidFill>
              </a:defRPr>
            </a:lvl5pPr>
            <a:lvl6pPr marL="635051" indent="0">
              <a:buNone/>
              <a:defRPr sz="444">
                <a:solidFill>
                  <a:schemeClr val="tx1">
                    <a:tint val="82000"/>
                  </a:schemeClr>
                </a:solidFill>
              </a:defRPr>
            </a:lvl6pPr>
            <a:lvl7pPr marL="762061" indent="0">
              <a:buNone/>
              <a:defRPr sz="444">
                <a:solidFill>
                  <a:schemeClr val="tx1">
                    <a:tint val="82000"/>
                  </a:schemeClr>
                </a:solidFill>
              </a:defRPr>
            </a:lvl7pPr>
            <a:lvl8pPr marL="889071" indent="0">
              <a:buNone/>
              <a:defRPr sz="444">
                <a:solidFill>
                  <a:schemeClr val="tx1">
                    <a:tint val="82000"/>
                  </a:schemeClr>
                </a:solidFill>
              </a:defRPr>
            </a:lvl8pPr>
            <a:lvl9pPr marL="1016081" indent="0">
              <a:buNone/>
              <a:defRPr sz="44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25275-7301-A243-A182-5E22C8892487}" type="datetimeFigureOut">
              <a:rPr lang="es-CL" smtClean="0"/>
              <a:t>11-06-26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E0E6-DC0C-5944-92C2-7E644948B87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50788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1828" y="507118"/>
            <a:ext cx="1618576" cy="1208705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28009" y="507118"/>
            <a:ext cx="1618576" cy="1208705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25275-7301-A243-A182-5E22C8892487}" type="datetimeFigureOut">
              <a:rPr lang="es-CL" smtClean="0"/>
              <a:t>11-06-26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E0E6-DC0C-5944-92C2-7E644948B87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28968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325" y="101424"/>
            <a:ext cx="3284756" cy="368212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2325" y="466990"/>
            <a:ext cx="1611137" cy="228864"/>
          </a:xfrm>
        </p:spPr>
        <p:txBody>
          <a:bodyPr anchor="b"/>
          <a:lstStyle>
            <a:lvl1pPr marL="0" indent="0">
              <a:buNone/>
              <a:defRPr sz="667" b="1"/>
            </a:lvl1pPr>
            <a:lvl2pPr marL="127010" indent="0">
              <a:buNone/>
              <a:defRPr sz="556" b="1"/>
            </a:lvl2pPr>
            <a:lvl3pPr marL="254020" indent="0">
              <a:buNone/>
              <a:defRPr sz="500" b="1"/>
            </a:lvl3pPr>
            <a:lvl4pPr marL="381030" indent="0">
              <a:buNone/>
              <a:defRPr sz="444" b="1"/>
            </a:lvl4pPr>
            <a:lvl5pPr marL="508041" indent="0">
              <a:buNone/>
              <a:defRPr sz="444" b="1"/>
            </a:lvl5pPr>
            <a:lvl6pPr marL="635051" indent="0">
              <a:buNone/>
              <a:defRPr sz="444" b="1"/>
            </a:lvl6pPr>
            <a:lvl7pPr marL="762061" indent="0">
              <a:buNone/>
              <a:defRPr sz="444" b="1"/>
            </a:lvl7pPr>
            <a:lvl8pPr marL="889071" indent="0">
              <a:buNone/>
              <a:defRPr sz="444" b="1"/>
            </a:lvl8pPr>
            <a:lvl9pPr marL="1016081" indent="0">
              <a:buNone/>
              <a:defRPr sz="444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325" y="695854"/>
            <a:ext cx="1611137" cy="1023497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928009" y="466990"/>
            <a:ext cx="1619072" cy="228864"/>
          </a:xfrm>
        </p:spPr>
        <p:txBody>
          <a:bodyPr anchor="b"/>
          <a:lstStyle>
            <a:lvl1pPr marL="0" indent="0">
              <a:buNone/>
              <a:defRPr sz="667" b="1"/>
            </a:lvl1pPr>
            <a:lvl2pPr marL="127010" indent="0">
              <a:buNone/>
              <a:defRPr sz="556" b="1"/>
            </a:lvl2pPr>
            <a:lvl3pPr marL="254020" indent="0">
              <a:buNone/>
              <a:defRPr sz="500" b="1"/>
            </a:lvl3pPr>
            <a:lvl4pPr marL="381030" indent="0">
              <a:buNone/>
              <a:defRPr sz="444" b="1"/>
            </a:lvl4pPr>
            <a:lvl5pPr marL="508041" indent="0">
              <a:buNone/>
              <a:defRPr sz="444" b="1"/>
            </a:lvl5pPr>
            <a:lvl6pPr marL="635051" indent="0">
              <a:buNone/>
              <a:defRPr sz="444" b="1"/>
            </a:lvl6pPr>
            <a:lvl7pPr marL="762061" indent="0">
              <a:buNone/>
              <a:defRPr sz="444" b="1"/>
            </a:lvl7pPr>
            <a:lvl8pPr marL="889071" indent="0">
              <a:buNone/>
              <a:defRPr sz="444" b="1"/>
            </a:lvl8pPr>
            <a:lvl9pPr marL="1016081" indent="0">
              <a:buNone/>
              <a:defRPr sz="444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928009" y="695854"/>
            <a:ext cx="1619072" cy="1023497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25275-7301-A243-A182-5E22C8892487}" type="datetimeFigureOut">
              <a:rPr lang="es-CL" smtClean="0"/>
              <a:t>11-06-26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E0E6-DC0C-5944-92C2-7E644948B87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83615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25275-7301-A243-A182-5E22C8892487}" type="datetimeFigureOut">
              <a:rPr lang="es-CL" smtClean="0"/>
              <a:t>11-06-26</a:t>
            </a:fld>
            <a:endParaRPr lang="es-C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E0E6-DC0C-5944-92C2-7E644948B87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865359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25275-7301-A243-A182-5E22C8892487}" type="datetimeFigureOut">
              <a:rPr lang="es-CL" smtClean="0"/>
              <a:t>11-06-26</a:t>
            </a:fld>
            <a:endParaRPr lang="es-C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E0E6-DC0C-5944-92C2-7E644948B87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846425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325" y="127000"/>
            <a:ext cx="1228312" cy="444500"/>
          </a:xfrm>
        </p:spPr>
        <p:txBody>
          <a:bodyPr anchor="b"/>
          <a:lstStyle>
            <a:lvl1pPr>
              <a:defRPr sz="889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072" y="274285"/>
            <a:ext cx="1928009" cy="1353785"/>
          </a:xfrm>
        </p:spPr>
        <p:txBody>
          <a:bodyPr/>
          <a:lstStyle>
            <a:lvl1pPr>
              <a:defRPr sz="889"/>
            </a:lvl1pPr>
            <a:lvl2pPr>
              <a:defRPr sz="778"/>
            </a:lvl2pPr>
            <a:lvl3pPr>
              <a:defRPr sz="667"/>
            </a:lvl3pPr>
            <a:lvl4pPr>
              <a:defRPr sz="556"/>
            </a:lvl4pPr>
            <a:lvl5pPr>
              <a:defRPr sz="556"/>
            </a:lvl5pPr>
            <a:lvl6pPr>
              <a:defRPr sz="556"/>
            </a:lvl6pPr>
            <a:lvl7pPr>
              <a:defRPr sz="556"/>
            </a:lvl7pPr>
            <a:lvl8pPr>
              <a:defRPr sz="556"/>
            </a:lvl8pPr>
            <a:lvl9pPr>
              <a:defRPr sz="556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2325" y="571500"/>
            <a:ext cx="1228312" cy="1058774"/>
          </a:xfrm>
        </p:spPr>
        <p:txBody>
          <a:bodyPr/>
          <a:lstStyle>
            <a:lvl1pPr marL="0" indent="0">
              <a:buNone/>
              <a:defRPr sz="444"/>
            </a:lvl1pPr>
            <a:lvl2pPr marL="127010" indent="0">
              <a:buNone/>
              <a:defRPr sz="389"/>
            </a:lvl2pPr>
            <a:lvl3pPr marL="254020" indent="0">
              <a:buNone/>
              <a:defRPr sz="333"/>
            </a:lvl3pPr>
            <a:lvl4pPr marL="381030" indent="0">
              <a:buNone/>
              <a:defRPr sz="278"/>
            </a:lvl4pPr>
            <a:lvl5pPr marL="508041" indent="0">
              <a:buNone/>
              <a:defRPr sz="278"/>
            </a:lvl5pPr>
            <a:lvl6pPr marL="635051" indent="0">
              <a:buNone/>
              <a:defRPr sz="278"/>
            </a:lvl6pPr>
            <a:lvl7pPr marL="762061" indent="0">
              <a:buNone/>
              <a:defRPr sz="278"/>
            </a:lvl7pPr>
            <a:lvl8pPr marL="889071" indent="0">
              <a:buNone/>
              <a:defRPr sz="278"/>
            </a:lvl8pPr>
            <a:lvl9pPr marL="1016081" indent="0">
              <a:buNone/>
              <a:defRPr sz="278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25275-7301-A243-A182-5E22C8892487}" type="datetimeFigureOut">
              <a:rPr lang="es-CL" smtClean="0"/>
              <a:t>11-06-26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E0E6-DC0C-5944-92C2-7E644948B87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92049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325" y="127000"/>
            <a:ext cx="1228312" cy="444500"/>
          </a:xfrm>
        </p:spPr>
        <p:txBody>
          <a:bodyPr anchor="b"/>
          <a:lstStyle>
            <a:lvl1pPr>
              <a:defRPr sz="889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619072" y="274285"/>
            <a:ext cx="1928009" cy="1353785"/>
          </a:xfrm>
        </p:spPr>
        <p:txBody>
          <a:bodyPr anchor="t"/>
          <a:lstStyle>
            <a:lvl1pPr marL="0" indent="0">
              <a:buNone/>
              <a:defRPr sz="889"/>
            </a:lvl1pPr>
            <a:lvl2pPr marL="127010" indent="0">
              <a:buNone/>
              <a:defRPr sz="778"/>
            </a:lvl2pPr>
            <a:lvl3pPr marL="254020" indent="0">
              <a:buNone/>
              <a:defRPr sz="667"/>
            </a:lvl3pPr>
            <a:lvl4pPr marL="381030" indent="0">
              <a:buNone/>
              <a:defRPr sz="556"/>
            </a:lvl4pPr>
            <a:lvl5pPr marL="508041" indent="0">
              <a:buNone/>
              <a:defRPr sz="556"/>
            </a:lvl5pPr>
            <a:lvl6pPr marL="635051" indent="0">
              <a:buNone/>
              <a:defRPr sz="556"/>
            </a:lvl6pPr>
            <a:lvl7pPr marL="762061" indent="0">
              <a:buNone/>
              <a:defRPr sz="556"/>
            </a:lvl7pPr>
            <a:lvl8pPr marL="889071" indent="0">
              <a:buNone/>
              <a:defRPr sz="556"/>
            </a:lvl8pPr>
            <a:lvl9pPr marL="1016081" indent="0">
              <a:buNone/>
              <a:defRPr sz="556"/>
            </a:lvl9pPr>
          </a:lstStyle>
          <a:p>
            <a:r>
              <a:rPr lang="es-MX"/>
              <a:t>Haz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2325" y="571500"/>
            <a:ext cx="1228312" cy="1058774"/>
          </a:xfrm>
        </p:spPr>
        <p:txBody>
          <a:bodyPr/>
          <a:lstStyle>
            <a:lvl1pPr marL="0" indent="0">
              <a:buNone/>
              <a:defRPr sz="444"/>
            </a:lvl1pPr>
            <a:lvl2pPr marL="127010" indent="0">
              <a:buNone/>
              <a:defRPr sz="389"/>
            </a:lvl2pPr>
            <a:lvl3pPr marL="254020" indent="0">
              <a:buNone/>
              <a:defRPr sz="333"/>
            </a:lvl3pPr>
            <a:lvl4pPr marL="381030" indent="0">
              <a:buNone/>
              <a:defRPr sz="278"/>
            </a:lvl4pPr>
            <a:lvl5pPr marL="508041" indent="0">
              <a:buNone/>
              <a:defRPr sz="278"/>
            </a:lvl5pPr>
            <a:lvl6pPr marL="635051" indent="0">
              <a:buNone/>
              <a:defRPr sz="278"/>
            </a:lvl6pPr>
            <a:lvl7pPr marL="762061" indent="0">
              <a:buNone/>
              <a:defRPr sz="278"/>
            </a:lvl7pPr>
            <a:lvl8pPr marL="889071" indent="0">
              <a:buNone/>
              <a:defRPr sz="278"/>
            </a:lvl8pPr>
            <a:lvl9pPr marL="1016081" indent="0">
              <a:buNone/>
              <a:defRPr sz="278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25275-7301-A243-A182-5E22C8892487}" type="datetimeFigureOut">
              <a:rPr lang="es-CL" smtClean="0"/>
              <a:t>11-06-26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E0E6-DC0C-5944-92C2-7E644948B87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84495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829" y="101424"/>
            <a:ext cx="3284756" cy="3682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1829" y="507118"/>
            <a:ext cx="3284756" cy="1208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1828" y="1765653"/>
            <a:ext cx="856893" cy="1014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0625275-7301-A243-A182-5E22C8892487}" type="datetimeFigureOut">
              <a:rPr lang="es-CL" smtClean="0"/>
              <a:t>11-06-26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61537" y="1765653"/>
            <a:ext cx="1285339" cy="1014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689692" y="1765653"/>
            <a:ext cx="856893" cy="1014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C83E0E6-DC0C-5944-92C2-7E644948B87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98981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54020" rtl="0" eaLnBrk="1" latinLnBrk="0" hangingPunct="1">
        <a:lnSpc>
          <a:spcPct val="90000"/>
        </a:lnSpc>
        <a:spcBef>
          <a:spcPct val="0"/>
        </a:spcBef>
        <a:buNone/>
        <a:defRPr sz="122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3505" indent="-63505" algn="l" defTabSz="254020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sz="778" kern="1200">
          <a:solidFill>
            <a:schemeClr val="tx1"/>
          </a:solidFill>
          <a:latin typeface="+mn-lt"/>
          <a:ea typeface="+mn-ea"/>
          <a:cs typeface="+mn-cs"/>
        </a:defRPr>
      </a:lvl1pPr>
      <a:lvl2pPr marL="190515" indent="-63505" algn="l" defTabSz="254020" rtl="0" eaLnBrk="1" latinLnBrk="0" hangingPunct="1">
        <a:lnSpc>
          <a:spcPct val="90000"/>
        </a:lnSpc>
        <a:spcBef>
          <a:spcPts val="139"/>
        </a:spcBef>
        <a:buFont typeface="Arial" panose="020B0604020202020204" pitchFamily="34" charset="0"/>
        <a:buChar char="•"/>
        <a:defRPr sz="667" kern="1200">
          <a:solidFill>
            <a:schemeClr val="tx1"/>
          </a:solidFill>
          <a:latin typeface="+mn-lt"/>
          <a:ea typeface="+mn-ea"/>
          <a:cs typeface="+mn-cs"/>
        </a:defRPr>
      </a:lvl2pPr>
      <a:lvl3pPr marL="317525" indent="-63505" algn="l" defTabSz="254020" rtl="0" eaLnBrk="1" latinLnBrk="0" hangingPunct="1">
        <a:lnSpc>
          <a:spcPct val="90000"/>
        </a:lnSpc>
        <a:spcBef>
          <a:spcPts val="139"/>
        </a:spcBef>
        <a:buFont typeface="Arial" panose="020B0604020202020204" pitchFamily="34" charset="0"/>
        <a:buChar char="•"/>
        <a:defRPr sz="556" kern="1200">
          <a:solidFill>
            <a:schemeClr val="tx1"/>
          </a:solidFill>
          <a:latin typeface="+mn-lt"/>
          <a:ea typeface="+mn-ea"/>
          <a:cs typeface="+mn-cs"/>
        </a:defRPr>
      </a:lvl3pPr>
      <a:lvl4pPr marL="444536" indent="-63505" algn="l" defTabSz="254020" rtl="0" eaLnBrk="1" latinLnBrk="0" hangingPunct="1">
        <a:lnSpc>
          <a:spcPct val="90000"/>
        </a:lnSpc>
        <a:spcBef>
          <a:spcPts val="139"/>
        </a:spcBef>
        <a:buFont typeface="Arial" panose="020B0604020202020204" pitchFamily="34" charset="0"/>
        <a:buChar char="•"/>
        <a:defRPr sz="500" kern="1200">
          <a:solidFill>
            <a:schemeClr val="tx1"/>
          </a:solidFill>
          <a:latin typeface="+mn-lt"/>
          <a:ea typeface="+mn-ea"/>
          <a:cs typeface="+mn-cs"/>
        </a:defRPr>
      </a:lvl4pPr>
      <a:lvl5pPr marL="571546" indent="-63505" algn="l" defTabSz="254020" rtl="0" eaLnBrk="1" latinLnBrk="0" hangingPunct="1">
        <a:lnSpc>
          <a:spcPct val="90000"/>
        </a:lnSpc>
        <a:spcBef>
          <a:spcPts val="139"/>
        </a:spcBef>
        <a:buFont typeface="Arial" panose="020B0604020202020204" pitchFamily="34" charset="0"/>
        <a:buChar char="•"/>
        <a:defRPr sz="500" kern="1200">
          <a:solidFill>
            <a:schemeClr val="tx1"/>
          </a:solidFill>
          <a:latin typeface="+mn-lt"/>
          <a:ea typeface="+mn-ea"/>
          <a:cs typeface="+mn-cs"/>
        </a:defRPr>
      </a:lvl5pPr>
      <a:lvl6pPr marL="698556" indent="-63505" algn="l" defTabSz="254020" rtl="0" eaLnBrk="1" latinLnBrk="0" hangingPunct="1">
        <a:lnSpc>
          <a:spcPct val="90000"/>
        </a:lnSpc>
        <a:spcBef>
          <a:spcPts val="139"/>
        </a:spcBef>
        <a:buFont typeface="Arial" panose="020B0604020202020204" pitchFamily="34" charset="0"/>
        <a:buChar char="•"/>
        <a:defRPr sz="500" kern="1200">
          <a:solidFill>
            <a:schemeClr val="tx1"/>
          </a:solidFill>
          <a:latin typeface="+mn-lt"/>
          <a:ea typeface="+mn-ea"/>
          <a:cs typeface="+mn-cs"/>
        </a:defRPr>
      </a:lvl6pPr>
      <a:lvl7pPr marL="825566" indent="-63505" algn="l" defTabSz="254020" rtl="0" eaLnBrk="1" latinLnBrk="0" hangingPunct="1">
        <a:lnSpc>
          <a:spcPct val="90000"/>
        </a:lnSpc>
        <a:spcBef>
          <a:spcPts val="139"/>
        </a:spcBef>
        <a:buFont typeface="Arial" panose="020B0604020202020204" pitchFamily="34" charset="0"/>
        <a:buChar char="•"/>
        <a:defRPr sz="500" kern="1200">
          <a:solidFill>
            <a:schemeClr val="tx1"/>
          </a:solidFill>
          <a:latin typeface="+mn-lt"/>
          <a:ea typeface="+mn-ea"/>
          <a:cs typeface="+mn-cs"/>
        </a:defRPr>
      </a:lvl7pPr>
      <a:lvl8pPr marL="952576" indent="-63505" algn="l" defTabSz="254020" rtl="0" eaLnBrk="1" latinLnBrk="0" hangingPunct="1">
        <a:lnSpc>
          <a:spcPct val="90000"/>
        </a:lnSpc>
        <a:spcBef>
          <a:spcPts val="139"/>
        </a:spcBef>
        <a:buFont typeface="Arial" panose="020B0604020202020204" pitchFamily="34" charset="0"/>
        <a:buChar char="•"/>
        <a:defRPr sz="500" kern="1200">
          <a:solidFill>
            <a:schemeClr val="tx1"/>
          </a:solidFill>
          <a:latin typeface="+mn-lt"/>
          <a:ea typeface="+mn-ea"/>
          <a:cs typeface="+mn-cs"/>
        </a:defRPr>
      </a:lvl8pPr>
      <a:lvl9pPr marL="1079586" indent="-63505" algn="l" defTabSz="254020" rtl="0" eaLnBrk="1" latinLnBrk="0" hangingPunct="1">
        <a:lnSpc>
          <a:spcPct val="90000"/>
        </a:lnSpc>
        <a:spcBef>
          <a:spcPts val="139"/>
        </a:spcBef>
        <a:buFont typeface="Arial" panose="020B0604020202020204" pitchFamily="34" charset="0"/>
        <a:buChar char="•"/>
        <a:defRPr sz="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54020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1pPr>
      <a:lvl2pPr marL="127010" algn="l" defTabSz="254020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2pPr>
      <a:lvl3pPr marL="254020" algn="l" defTabSz="254020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3pPr>
      <a:lvl4pPr marL="381030" algn="l" defTabSz="254020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4pPr>
      <a:lvl5pPr marL="508041" algn="l" defTabSz="254020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5pPr>
      <a:lvl6pPr marL="635051" algn="l" defTabSz="254020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6pPr>
      <a:lvl7pPr marL="762061" algn="l" defTabSz="254020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7pPr>
      <a:lvl8pPr marL="889071" algn="l" defTabSz="254020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8pPr>
      <a:lvl9pPr marL="1016081" algn="l" defTabSz="254020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3558F093-493A-A5F5-B7B7-C3BCCF0D1875}"/>
              </a:ext>
            </a:extLst>
          </p:cNvPr>
          <p:cNvSpPr txBox="1"/>
          <p:nvPr/>
        </p:nvSpPr>
        <p:spPr>
          <a:xfrm>
            <a:off x="2189248" y="694337"/>
            <a:ext cx="15556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>
                <a:solidFill>
                  <a:schemeClr val="bg1"/>
                </a:solidFill>
                <a:latin typeface="Neulis Neue" pitchFamily="2" charset="77"/>
              </a:rPr>
              <a:t>Visítanos </a:t>
            </a:r>
            <a:r>
              <a:rPr lang="es-CL" b="1" dirty="0">
                <a:solidFill>
                  <a:schemeClr val="bg1"/>
                </a:solidFill>
                <a:latin typeface="Neulis Neue" pitchFamily="2" charset="77"/>
              </a:rPr>
              <a:t>STAND </a:t>
            </a:r>
          </a:p>
          <a:p>
            <a:r>
              <a:rPr lang="es-CL" sz="1400" dirty="0">
                <a:solidFill>
                  <a:schemeClr val="bg1"/>
                </a:solidFill>
                <a:latin typeface="Neulis Neue" pitchFamily="2" charset="77"/>
              </a:rPr>
              <a:t>Lorem </a:t>
            </a:r>
            <a:r>
              <a:rPr lang="es-CL" sz="1400" dirty="0" err="1">
                <a:solidFill>
                  <a:schemeClr val="bg1"/>
                </a:solidFill>
                <a:latin typeface="Neulis Neue" pitchFamily="2" charset="77"/>
              </a:rPr>
              <a:t>ipsum</a:t>
            </a:r>
            <a:r>
              <a:rPr lang="es-CL" sz="1400" dirty="0">
                <a:solidFill>
                  <a:schemeClr val="bg1"/>
                </a:solidFill>
                <a:latin typeface="Neulis Neue" pitchFamily="2" charset="77"/>
              </a:rPr>
              <a:t> dolor </a:t>
            </a:r>
            <a:r>
              <a:rPr lang="es-CL" sz="1400" dirty="0" err="1">
                <a:solidFill>
                  <a:schemeClr val="bg1"/>
                </a:solidFill>
                <a:latin typeface="Neulis Neue" pitchFamily="2" charset="77"/>
              </a:rPr>
              <a:t>sit</a:t>
            </a:r>
            <a:r>
              <a:rPr lang="es-CL" sz="1400" dirty="0">
                <a:solidFill>
                  <a:schemeClr val="bg1"/>
                </a:solidFill>
                <a:latin typeface="Neulis Neue" pitchFamily="2" charset="77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Neulis Neue" pitchFamily="2" charset="77"/>
              </a:rPr>
              <a:t>amet</a:t>
            </a:r>
            <a:endParaRPr lang="es-CL" sz="1400" dirty="0">
              <a:solidFill>
                <a:schemeClr val="bg1"/>
              </a:solidFill>
              <a:latin typeface="Neulis Neue" pitchFamily="2" charset="77"/>
            </a:endParaRPr>
          </a:p>
        </p:txBody>
      </p:sp>
      <p:sp>
        <p:nvSpPr>
          <p:cNvPr id="5" name="Rectángulo redondeado 4">
            <a:extLst>
              <a:ext uri="{FF2B5EF4-FFF2-40B4-BE49-F238E27FC236}">
                <a16:creationId xmlns:a16="http://schemas.microsoft.com/office/drawing/2014/main" id="{A18BEAA2-3EA3-0442-9392-FCBB9B2924BF}"/>
              </a:ext>
            </a:extLst>
          </p:cNvPr>
          <p:cNvSpPr/>
          <p:nvPr/>
        </p:nvSpPr>
        <p:spPr>
          <a:xfrm>
            <a:off x="443919" y="750659"/>
            <a:ext cx="1555619" cy="903017"/>
          </a:xfrm>
          <a:prstGeom prst="roundRect">
            <a:avLst>
              <a:gd name="adj" fmla="val 784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C585389-CFA1-51B6-0AB3-EE06491486A5}"/>
              </a:ext>
            </a:extLst>
          </p:cNvPr>
          <p:cNvSpPr txBox="1"/>
          <p:nvPr/>
        </p:nvSpPr>
        <p:spPr>
          <a:xfrm>
            <a:off x="887840" y="982695"/>
            <a:ext cx="6077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332774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3558F093-493A-A5F5-B7B7-C3BCCF0D1875}"/>
              </a:ext>
            </a:extLst>
          </p:cNvPr>
          <p:cNvSpPr txBox="1"/>
          <p:nvPr/>
        </p:nvSpPr>
        <p:spPr>
          <a:xfrm>
            <a:off x="2189248" y="694337"/>
            <a:ext cx="15556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>
                <a:solidFill>
                  <a:schemeClr val="bg1"/>
                </a:solidFill>
                <a:latin typeface="Neulis Neue" pitchFamily="2" charset="77"/>
              </a:rPr>
              <a:t>Visítanos </a:t>
            </a:r>
            <a:r>
              <a:rPr lang="es-CL" b="1" dirty="0">
                <a:solidFill>
                  <a:schemeClr val="bg1"/>
                </a:solidFill>
                <a:latin typeface="Neulis Neue" pitchFamily="2" charset="77"/>
              </a:rPr>
              <a:t>STAND </a:t>
            </a:r>
          </a:p>
          <a:p>
            <a:r>
              <a:rPr lang="es-CL" sz="1400" dirty="0">
                <a:solidFill>
                  <a:schemeClr val="bg1"/>
                </a:solidFill>
                <a:latin typeface="Neulis Neue" pitchFamily="2" charset="77"/>
              </a:rPr>
              <a:t>Lorem </a:t>
            </a:r>
            <a:r>
              <a:rPr lang="es-CL" sz="1400" dirty="0" err="1">
                <a:solidFill>
                  <a:schemeClr val="bg1"/>
                </a:solidFill>
                <a:latin typeface="Neulis Neue" pitchFamily="2" charset="77"/>
              </a:rPr>
              <a:t>ipsum</a:t>
            </a:r>
            <a:r>
              <a:rPr lang="es-CL" sz="1400" dirty="0">
                <a:solidFill>
                  <a:schemeClr val="bg1"/>
                </a:solidFill>
                <a:latin typeface="Neulis Neue" pitchFamily="2" charset="77"/>
              </a:rPr>
              <a:t> dolor </a:t>
            </a:r>
            <a:r>
              <a:rPr lang="es-CL" sz="1400" dirty="0" err="1">
                <a:solidFill>
                  <a:schemeClr val="bg1"/>
                </a:solidFill>
                <a:latin typeface="Neulis Neue" pitchFamily="2" charset="77"/>
              </a:rPr>
              <a:t>sit</a:t>
            </a:r>
            <a:r>
              <a:rPr lang="es-CL" sz="1400" dirty="0">
                <a:solidFill>
                  <a:schemeClr val="bg1"/>
                </a:solidFill>
                <a:latin typeface="Neulis Neue" pitchFamily="2" charset="77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Neulis Neue" pitchFamily="2" charset="77"/>
              </a:rPr>
              <a:t>amet</a:t>
            </a:r>
            <a:endParaRPr lang="es-CL" sz="1400" dirty="0">
              <a:solidFill>
                <a:schemeClr val="bg1"/>
              </a:solidFill>
              <a:latin typeface="Neulis Neue" pitchFamily="2" charset="77"/>
            </a:endParaRPr>
          </a:p>
        </p:txBody>
      </p:sp>
      <p:sp>
        <p:nvSpPr>
          <p:cNvPr id="5" name="Rectángulo redondeado 4">
            <a:extLst>
              <a:ext uri="{FF2B5EF4-FFF2-40B4-BE49-F238E27FC236}">
                <a16:creationId xmlns:a16="http://schemas.microsoft.com/office/drawing/2014/main" id="{A18BEAA2-3EA3-0442-9392-FCBB9B2924BF}"/>
              </a:ext>
            </a:extLst>
          </p:cNvPr>
          <p:cNvSpPr/>
          <p:nvPr/>
        </p:nvSpPr>
        <p:spPr>
          <a:xfrm>
            <a:off x="443919" y="750659"/>
            <a:ext cx="1555619" cy="903017"/>
          </a:xfrm>
          <a:prstGeom prst="roundRect">
            <a:avLst>
              <a:gd name="adj" fmla="val 784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C585389-CFA1-51B6-0AB3-EE06491486A5}"/>
              </a:ext>
            </a:extLst>
          </p:cNvPr>
          <p:cNvSpPr txBox="1"/>
          <p:nvPr/>
        </p:nvSpPr>
        <p:spPr>
          <a:xfrm>
            <a:off x="887840" y="982695"/>
            <a:ext cx="6077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97820271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16</Words>
  <Application>Microsoft Macintosh PowerPoint</Application>
  <PresentationFormat>Personalizado</PresentationFormat>
  <Paragraphs>6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7" baseType="lpstr">
      <vt:lpstr>Aptos</vt:lpstr>
      <vt:lpstr>Aptos Display</vt:lpstr>
      <vt:lpstr>Arial</vt:lpstr>
      <vt:lpstr>Neulis Neue</vt:lpstr>
      <vt:lpstr>Tema de Office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Gladys Ahumada</dc:creator>
  <cp:lastModifiedBy>Gladys Ahumada</cp:lastModifiedBy>
  <cp:revision>1</cp:revision>
  <dcterms:created xsi:type="dcterms:W3CDTF">2026-06-11T17:03:39Z</dcterms:created>
  <dcterms:modified xsi:type="dcterms:W3CDTF">2026-06-11T17:07:45Z</dcterms:modified>
</cp:coreProperties>
</file>